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75" r:id="rId6"/>
    <p:sldId id="259" r:id="rId7"/>
    <p:sldId id="260" r:id="rId8"/>
    <p:sldId id="276" r:id="rId9"/>
    <p:sldId id="277" r:id="rId10"/>
    <p:sldId id="278" r:id="rId11"/>
    <p:sldId id="261" r:id="rId12"/>
    <p:sldId id="262" r:id="rId13"/>
    <p:sldId id="263" r:id="rId14"/>
    <p:sldId id="279" r:id="rId15"/>
    <p:sldId id="264" r:id="rId16"/>
    <p:sldId id="265" r:id="rId17"/>
    <p:sldId id="280" r:id="rId18"/>
    <p:sldId id="266" r:id="rId19"/>
    <p:sldId id="267" r:id="rId20"/>
    <p:sldId id="268" r:id="rId21"/>
    <p:sldId id="269" r:id="rId22"/>
    <p:sldId id="281" r:id="rId23"/>
    <p:sldId id="270" r:id="rId24"/>
    <p:sldId id="271" r:id="rId25"/>
    <p:sldId id="282" r:id="rId26"/>
    <p:sldId id="283" r:id="rId27"/>
    <p:sldId id="272" r:id="rId28"/>
    <p:sldId id="273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5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7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5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7FC7A-61A3-4EFC-B3C6-D9CBAE10E9A5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B00B-0ED6-41FA-8073-BFF851FA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6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Get out all of your plant notes and assignments so that they are organized. If you have any missing assignments those should be out as well.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05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characteristics of prokaryotes?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Unicellular</a:t>
            </a:r>
          </a:p>
          <a:p>
            <a:r>
              <a:rPr lang="en-US" sz="4000" dirty="0" smtClean="0"/>
              <a:t>Auto and heterotrophic</a:t>
            </a:r>
          </a:p>
          <a:p>
            <a:r>
              <a:rPr lang="en-US" sz="4000" dirty="0" smtClean="0"/>
              <a:t>No organelles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do the plant systems work together to transport nutrients into and out of the plant?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Roots absorb water and minerals and move them up the </a:t>
            </a:r>
            <a:r>
              <a:rPr lang="en-US" sz="4000" dirty="0" smtClean="0"/>
              <a:t>stem through the xylem, </a:t>
            </a:r>
            <a:r>
              <a:rPr lang="en-US" sz="4000" dirty="0"/>
              <a:t>while the </a:t>
            </a:r>
            <a:r>
              <a:rPr lang="en-US" sz="4000" dirty="0" smtClean="0"/>
              <a:t>phloem in the stem </a:t>
            </a:r>
            <a:r>
              <a:rPr lang="en-US" sz="4000" dirty="0"/>
              <a:t>moves food produced in the leaves down to the </a:t>
            </a:r>
            <a:r>
              <a:rPr lang="en-US" sz="4000" dirty="0" smtClean="0"/>
              <a:t>roots.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46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geotropism?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Response to gravity</a:t>
            </a:r>
            <a:endParaRPr lang="en-US" sz="4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848" y="2931418"/>
            <a:ext cx="6994952" cy="35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photosynthesis and cellular respiration are balanced what happens to the amount of reactants and products in 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22" y="2916488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They are equal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81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cell is placed in a isotonic environment where will the water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 and out equally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74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a plant is self fertilized? Trace the path of the pollen to fertilization.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pollen is released from the anther and is transferred to the stigma. A pollen tube forms and grows through the style. The pollen tube reaches the ovule within the ovary, where the sperm fertilizes the egg.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91437" y="4042611"/>
            <a:ext cx="4024815" cy="26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the path or water absorption to transpiration.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Water is absorbed through the roots system. Then transported through the shoot system by vascular tissue and stomata in the leaf tissue</a:t>
            </a:r>
          </a:p>
        </p:txBody>
      </p:sp>
    </p:spTree>
    <p:extLst>
      <p:ext uri="{BB962C8B-B14F-4D97-AF65-F5344CB8AC3E}">
        <p14:creationId xmlns:p14="http://schemas.microsoft.com/office/powerpoint/2010/main" val="11212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cell is placed in a heterotrophic environment where will the water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 of the cell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4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two molecules produce glucose in photosynthesis?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r>
              <a:rPr lang="en-US" sz="4000" dirty="0"/>
              <a:t>Glucose is produced from CO₂ and H₂O.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2" y="2878137"/>
            <a:ext cx="9358655" cy="34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what environmental conditions would the stomata of a plant be closed?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when there is little water available, drought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2" y="3097428"/>
            <a:ext cx="5001376" cy="35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18051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smtClean="0"/>
              <a:t>How do nutrients and water enter a plant and travel to the flower tissues?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237330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nutrients and water enter the plant at the roots and travel up the vascular tissue through the Xylem up to the flower.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03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ATP is produced in aerobic respiration?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36 to 38 ATP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92" y="1966913"/>
            <a:ext cx="56864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the energy from sunlight converted into ATP in the mitochondria? Describe the process.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Sun energy is converted into glucose in photosynthesis then </a:t>
            </a:r>
            <a:r>
              <a:rPr lang="en-US" sz="4000" u="sng" dirty="0" smtClean="0"/>
              <a:t>in respiration the glucose is converted into ATP and the energy is stored in the phosphate bonds.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41982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cell is placed into a hypotonic solution where will the water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Into the cell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624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you increase the output of products in photosynthesis?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Increase the amount of reactants input. Light,  </a:t>
            </a:r>
            <a:r>
              <a:rPr lang="en-US" sz="4400" dirty="0"/>
              <a:t>CO₂ or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6" y="2518610"/>
            <a:ext cx="6254932" cy="43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phloem responsible for in plants?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Transport of food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780" y="1558401"/>
            <a:ext cx="2896882" cy="48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body systems work together to allow an animal to feel and react to their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Nervous and muscular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79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systems in a plant compare to the organ systems in an animal?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Similar functions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97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function of the roots in plants?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Act as an anchor, absorbs water and nutrients, and stores food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346" y="2901353"/>
            <a:ext cx="4273666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function of the roots, xylem and phloem?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Transport </a:t>
            </a:r>
            <a:r>
              <a:rPr lang="en-US" sz="4400" dirty="0" err="1" smtClean="0"/>
              <a:t>materails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36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structures do a virus and bacteria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Nucleic Acid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9204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called when plants respond to the shade or light in their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621" y="2227704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Phototropism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4002004" cy="48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function of the XYLEM?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81211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Transport water and </a:t>
            </a:r>
            <a:r>
              <a:rPr lang="en-US" sz="3600" dirty="0" smtClean="0"/>
              <a:t>minerals up the stem that are </a:t>
            </a:r>
            <a:r>
              <a:rPr lang="en-US" sz="3600" dirty="0" smtClean="0"/>
              <a:t>absorbed in the leaves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47" y="657727"/>
            <a:ext cx="2656064" cy="51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four biomolecules?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9814"/>
            <a:ext cx="3380874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Carbohydrates</a:t>
            </a:r>
          </a:p>
          <a:p>
            <a:r>
              <a:rPr lang="en-US" sz="3600" dirty="0" smtClean="0"/>
              <a:t>Lipids</a:t>
            </a:r>
          </a:p>
          <a:p>
            <a:r>
              <a:rPr lang="en-US" sz="3600" dirty="0" smtClean="0"/>
              <a:t>Protein</a:t>
            </a:r>
          </a:p>
          <a:p>
            <a:r>
              <a:rPr lang="en-US" sz="3600" dirty="0" smtClean="0"/>
              <a:t>Nucleic Acids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967664" y="1434991"/>
            <a:ext cx="646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are their functions?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6590" y="2760554"/>
            <a:ext cx="7812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3200" dirty="0" smtClean="0"/>
              <a:t>CHO-1:2:1- energy (glucose) </a:t>
            </a:r>
            <a:br>
              <a:rPr lang="en-US" sz="3200" dirty="0" smtClean="0"/>
            </a:br>
            <a:r>
              <a:rPr lang="en-US" sz="3200" dirty="0" smtClean="0"/>
              <a:t>-CHO-long term energy- cell membranes</a:t>
            </a:r>
          </a:p>
          <a:p>
            <a:r>
              <a:rPr lang="en-US" sz="3200" dirty="0" smtClean="0"/>
              <a:t>-CHON- enzymes-structural molecules</a:t>
            </a:r>
            <a:br>
              <a:rPr lang="en-US" sz="3200" dirty="0" smtClean="0"/>
            </a:br>
            <a:r>
              <a:rPr lang="en-US" sz="3200" dirty="0" smtClean="0"/>
              <a:t>-CHONP- DNA- genetic info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50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Photosynthesis and Cellular respiration different in how energy is obtained?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energy in photosynthesis comes from the sun while the energy in respiration comes from glucose.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07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body systems in humans are similar in function  to the epidermis and stomata in plants.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Integumentary and respiratory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66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characteristics of the plant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Eukaryote</a:t>
            </a:r>
          </a:p>
          <a:p>
            <a:r>
              <a:rPr lang="en-US" sz="3600" dirty="0" smtClean="0"/>
              <a:t>Autotrophic</a:t>
            </a:r>
          </a:p>
          <a:p>
            <a:r>
              <a:rPr lang="en-US" sz="3600" dirty="0" smtClean="0"/>
              <a:t>Multicellular</a:t>
            </a:r>
          </a:p>
          <a:p>
            <a:r>
              <a:rPr lang="en-US" sz="3600" dirty="0" smtClean="0"/>
              <a:t>Organ 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04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characteristics of the animal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Eukaryotic</a:t>
            </a:r>
          </a:p>
          <a:p>
            <a:r>
              <a:rPr lang="en-US" sz="4000" dirty="0" smtClean="0"/>
              <a:t>Multicellular</a:t>
            </a:r>
          </a:p>
          <a:p>
            <a:r>
              <a:rPr lang="en-US" sz="4000" dirty="0" smtClean="0"/>
              <a:t>Organ systems</a:t>
            </a:r>
          </a:p>
          <a:p>
            <a:r>
              <a:rPr lang="en-US" sz="4000" dirty="0" smtClean="0"/>
              <a:t>Heterotrophic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64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667</Words>
  <Application>Microsoft Office PowerPoint</Application>
  <PresentationFormat>Widescreen</PresentationFormat>
  <Paragraphs>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BELL RINGER </vt:lpstr>
      <vt:lpstr>How do nutrients and water enter a plant and travel to the flower tissues? </vt:lpstr>
      <vt:lpstr>What is it called when plants respond to the shade or light in their environment?</vt:lpstr>
      <vt:lpstr>What is the function of the XYLEM?</vt:lpstr>
      <vt:lpstr>What are the four biomolecules?</vt:lpstr>
      <vt:lpstr>How are Photosynthesis and Cellular respiration different in how energy is obtained? </vt:lpstr>
      <vt:lpstr>What body systems in humans are similar in function  to the epidermis and stomata in plants. </vt:lpstr>
      <vt:lpstr>What are the characteristics of the plant kingdom?</vt:lpstr>
      <vt:lpstr>What are the characteristics of the animal kingdom?</vt:lpstr>
      <vt:lpstr>What are the characteristics of prokaryotes?</vt:lpstr>
      <vt:lpstr>How do the plant systems work together to transport nutrients into and out of the plant?</vt:lpstr>
      <vt:lpstr>What is a geotropism?</vt:lpstr>
      <vt:lpstr>When photosynthesis and cellular respiration are balanced what happens to the amount of reactants and products in each?</vt:lpstr>
      <vt:lpstr>If a cell is placed in a isotonic environment where will the water move?</vt:lpstr>
      <vt:lpstr>What happens when a plant is self fertilized? Trace the path of the pollen to fertilization. </vt:lpstr>
      <vt:lpstr>Trace the path or water absorption to transpiration.</vt:lpstr>
      <vt:lpstr>If a cell is placed in a heterotrophic environment where will the water move?</vt:lpstr>
      <vt:lpstr>What two molecules produce glucose in photosynthesis?</vt:lpstr>
      <vt:lpstr>Under what environmental conditions would the stomata of a plant be closed?</vt:lpstr>
      <vt:lpstr>How much ATP is produced in aerobic respiration?</vt:lpstr>
      <vt:lpstr>How is the energy from sunlight converted into ATP in the mitochondria? Describe the process.</vt:lpstr>
      <vt:lpstr>If a cell is placed into a hypotonic solution where will the water move?</vt:lpstr>
      <vt:lpstr>How would you increase the output of products in photosynthesis?</vt:lpstr>
      <vt:lpstr>What is the phloem responsible for in plants?</vt:lpstr>
      <vt:lpstr>What body systems work together to allow an animal to feel and react to their environment?</vt:lpstr>
      <vt:lpstr>How do the systems in a plant compare to the organ systems in an animal?</vt:lpstr>
      <vt:lpstr>What is the function of the roots in plants? </vt:lpstr>
      <vt:lpstr>What is the function of the roots, xylem and phloem?</vt:lpstr>
      <vt:lpstr>What structures do a virus and bacteria have in common?</vt:lpstr>
    </vt:vector>
  </TitlesOfParts>
  <Company>Keller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nutrients and water enter a plant and travel to the flower tissues?</dc:title>
  <dc:creator>Stupka, Whitney</dc:creator>
  <cp:lastModifiedBy>Stupka, Whitney</cp:lastModifiedBy>
  <cp:revision>10</cp:revision>
  <dcterms:created xsi:type="dcterms:W3CDTF">2016-12-09T03:58:46Z</dcterms:created>
  <dcterms:modified xsi:type="dcterms:W3CDTF">2016-12-09T15:58:42Z</dcterms:modified>
</cp:coreProperties>
</file>