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Get out composition notebooks or buy one from 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936753" cy="3416300"/>
          </a:xfrm>
        </p:spPr>
        <p:txBody>
          <a:bodyPr/>
          <a:lstStyle/>
          <a:p>
            <a:r>
              <a:rPr lang="en-US" dirty="0" smtClean="0"/>
              <a:t>Outside of the notebook:</a:t>
            </a:r>
          </a:p>
          <a:p>
            <a:pPr lvl="1"/>
            <a:r>
              <a:rPr lang="en-US" dirty="0" smtClean="0"/>
              <a:t>Put your name on the front</a:t>
            </a:r>
          </a:p>
          <a:p>
            <a:pPr lvl="1"/>
            <a:r>
              <a:rPr lang="en-US" dirty="0" smtClean="0"/>
              <a:t>Put </a:t>
            </a:r>
            <a:r>
              <a:rPr lang="en-US" dirty="0" smtClean="0"/>
              <a:t>your class period on the front</a:t>
            </a:r>
          </a:p>
          <a:p>
            <a:pPr lvl="1"/>
            <a:r>
              <a:rPr lang="en-US" dirty="0" smtClean="0"/>
              <a:t>Put my name on the front STUPKA</a:t>
            </a:r>
            <a:endParaRPr lang="en-US" dirty="0"/>
          </a:p>
        </p:txBody>
      </p:sp>
      <p:pic>
        <p:nvPicPr>
          <p:cNvPr id="1026" name="Picture 2" descr="http://ecx.images-amazon.com/images/I/91tUULWgjJ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25" y="2305318"/>
            <a:ext cx="3451703" cy="44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465194" y="2395470"/>
            <a:ext cx="1410831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1121" y="3567448"/>
            <a:ext cx="1339403" cy="41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921255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the very first page, neatly print:</a:t>
            </a:r>
          </a:p>
          <a:p>
            <a:pPr lvl="1"/>
            <a:r>
              <a:rPr lang="en-US" sz="2000" dirty="0" smtClean="0"/>
              <a:t>Your Name</a:t>
            </a:r>
          </a:p>
          <a:p>
            <a:pPr lvl="1"/>
            <a:r>
              <a:rPr lang="en-US" sz="2000" dirty="0" smtClean="0"/>
              <a:t>Physics </a:t>
            </a:r>
            <a:r>
              <a:rPr lang="en-US" sz="2000" dirty="0" smtClean="0"/>
              <a:t>2018-19, </a:t>
            </a:r>
            <a:r>
              <a:rPr lang="en-US" sz="2000" dirty="0" smtClean="0"/>
              <a:t>Stupka</a:t>
            </a:r>
          </a:p>
          <a:p>
            <a:pPr lvl="1"/>
            <a:r>
              <a:rPr lang="en-US" sz="2000" dirty="0" smtClean="0"/>
              <a:t>Period 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 Table of Contents pages starting on the front of the next available page.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Table of Contents</a:t>
            </a:r>
          </a:p>
          <a:p>
            <a:pPr marL="0" indent="0">
              <a:buNone/>
            </a:pPr>
            <a:r>
              <a:rPr lang="en-US" dirty="0" smtClean="0"/>
              <a:t>Page			Title								Date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69713" y="3709115"/>
            <a:ext cx="0" cy="2189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3201" y="3709115"/>
            <a:ext cx="0" cy="2189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31965" y="4929810"/>
            <a:ext cx="312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have </a:t>
            </a:r>
            <a:r>
              <a:rPr lang="en-US" dirty="0" smtClean="0"/>
              <a:t>6 </a:t>
            </a:r>
            <a:r>
              <a:rPr lang="en-US" dirty="0" smtClean="0"/>
              <a:t>table of contents </a:t>
            </a:r>
            <a:r>
              <a:rPr lang="en-US" dirty="0" smtClean="0"/>
              <a:t>pages fron</a:t>
            </a:r>
            <a:r>
              <a:rPr lang="en-US" dirty="0" smtClean="0"/>
              <a:t>t and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298700"/>
            <a:ext cx="8825659" cy="3416300"/>
          </a:xfrm>
        </p:spPr>
        <p:txBody>
          <a:bodyPr/>
          <a:lstStyle/>
          <a:p>
            <a:r>
              <a:rPr lang="en-US" dirty="0" smtClean="0"/>
              <a:t>Start numbering the pages in your notebook in the bottom </a:t>
            </a:r>
            <a:r>
              <a:rPr lang="en-US" dirty="0" smtClean="0"/>
              <a:t>corner (front and back) number to page 20: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1685" y="3116687"/>
            <a:ext cx="2408349" cy="3090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7894" y="3116687"/>
            <a:ext cx="2408349" cy="3090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4449" y="3116687"/>
            <a:ext cx="2408349" cy="3090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1896" y="5835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4262" y="5838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8288" y="585220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7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the last page of your book count out </a:t>
            </a:r>
            <a:r>
              <a:rPr lang="en-US" dirty="0"/>
              <a:t>7</a:t>
            </a:r>
            <a:r>
              <a:rPr lang="en-US" dirty="0" smtClean="0"/>
              <a:t> pages. This will be your vocabulary </a:t>
            </a:r>
            <a:r>
              <a:rPr lang="en-US" dirty="0" smtClean="0"/>
              <a:t>index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Draw a line across the middle of the page  and label the pages alphabetically.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93679" y="3691874"/>
            <a:ext cx="2408349" cy="3090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3893679" y="5237339"/>
            <a:ext cx="24083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70231" y="377773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0231" y="5323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06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Notebook Rules </a:t>
            </a:r>
            <a:r>
              <a:rPr lang="en-US" sz="2400" dirty="0" smtClean="0"/>
              <a:t>will be on page 1: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Every entry has the date and a title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Every entry should be in the table of contents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Number </a:t>
            </a:r>
            <a:r>
              <a:rPr lang="en-US" sz="2000" dirty="0">
                <a:solidFill>
                  <a:srgbClr val="FF0000"/>
                </a:solidFill>
              </a:rPr>
              <a:t>pages should look identical to the teacher notebook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Writing should be neat and legible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Pages are never torn out of the notebook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Mistakes </a:t>
            </a:r>
            <a:r>
              <a:rPr lang="en-US" sz="2000" dirty="0" smtClean="0">
                <a:solidFill>
                  <a:srgbClr val="FF0000"/>
                </a:solidFill>
              </a:rPr>
              <a:t>are crossed out (don’t tear out pages!!)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66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6167</TotalTime>
  <Words>207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  2 Get out composition notebooks or buy one from me!</vt:lpstr>
      <vt:lpstr>Interactive Notebook Setup</vt:lpstr>
      <vt:lpstr>Interactive Notebook Setup</vt:lpstr>
      <vt:lpstr>Interactive Notebook Setup</vt:lpstr>
      <vt:lpstr>Interactive Notebook Setup</vt:lpstr>
      <vt:lpstr>Interactive Notebook Setup</vt:lpstr>
      <vt:lpstr>Interactive Notebook Setup</vt:lpstr>
    </vt:vector>
  </TitlesOfParts>
  <Company>Keller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to sign in! Get out composition notebooks or buy one from me!</dc:title>
  <dc:creator>Bates-Scull, Karen</dc:creator>
  <cp:lastModifiedBy>Whitney Stupka</cp:lastModifiedBy>
  <cp:revision>24</cp:revision>
  <dcterms:created xsi:type="dcterms:W3CDTF">2015-08-26T01:07:09Z</dcterms:created>
  <dcterms:modified xsi:type="dcterms:W3CDTF">2018-08-15T16:03:12Z</dcterms:modified>
</cp:coreProperties>
</file>